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1" autoAdjust="0"/>
    <p:restoredTop sz="94660"/>
  </p:normalViewPr>
  <p:slideViewPr>
    <p:cSldViewPr snapToGrid="0">
      <p:cViewPr varScale="1">
        <p:scale>
          <a:sx n="81" d="100"/>
          <a:sy n="81" d="100"/>
        </p:scale>
        <p:origin x="283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2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6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3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3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9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9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5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5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6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12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A615006-B897-47E3-A009-363B8C56EA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97" r="21963"/>
          <a:stretch/>
        </p:blipFill>
        <p:spPr>
          <a:xfrm>
            <a:off x="3785395" y="568290"/>
            <a:ext cx="2318255" cy="1557963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A088D400-4542-4C57-B820-3D4485596EAC}"/>
              </a:ext>
            </a:extLst>
          </p:cNvPr>
          <p:cNvSpPr txBox="1"/>
          <p:nvPr/>
        </p:nvSpPr>
        <p:spPr>
          <a:xfrm>
            <a:off x="82624" y="6491793"/>
            <a:ext cx="6775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3- source data 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Uncropped agarose gel images of PCR analyses presented in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Figures 3(C), 3(I),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3(J).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C24BDA3-A6D2-48D8-8D3C-5B6CE3C6D851}"/>
              </a:ext>
            </a:extLst>
          </p:cNvPr>
          <p:cNvCxnSpPr>
            <a:cxnSpLocks/>
          </p:cNvCxnSpPr>
          <p:nvPr/>
        </p:nvCxnSpPr>
        <p:spPr bwMode="auto">
          <a:xfrm>
            <a:off x="863534" y="1684055"/>
            <a:ext cx="524468" cy="0"/>
          </a:xfrm>
          <a:prstGeom prst="line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65F03D0-39D6-4208-BDCC-7835A54AD49D}"/>
              </a:ext>
            </a:extLst>
          </p:cNvPr>
          <p:cNvCxnSpPr>
            <a:cxnSpLocks/>
          </p:cNvCxnSpPr>
          <p:nvPr/>
        </p:nvCxnSpPr>
        <p:spPr bwMode="auto">
          <a:xfrm>
            <a:off x="863534" y="1910260"/>
            <a:ext cx="524468" cy="0"/>
          </a:xfrm>
          <a:prstGeom prst="line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EAAB04D-FB51-4E58-9D63-854DBA49B0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97" r="21963"/>
          <a:stretch/>
        </p:blipFill>
        <p:spPr>
          <a:xfrm>
            <a:off x="906778" y="568290"/>
            <a:ext cx="2318255" cy="1557963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3EE7D838-900F-4A34-AB7C-9B9B9A0A8D48}"/>
              </a:ext>
            </a:extLst>
          </p:cNvPr>
          <p:cNvSpPr txBox="1"/>
          <p:nvPr/>
        </p:nvSpPr>
        <p:spPr>
          <a:xfrm>
            <a:off x="82624" y="70983"/>
            <a:ext cx="1733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3(C)                 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99D11EF-8E62-43FF-93C7-7FDB42F8FFBB}"/>
              </a:ext>
            </a:extLst>
          </p:cNvPr>
          <p:cNvCxnSpPr>
            <a:cxnSpLocks/>
          </p:cNvCxnSpPr>
          <p:nvPr/>
        </p:nvCxnSpPr>
        <p:spPr bwMode="auto">
          <a:xfrm>
            <a:off x="863534" y="3148584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BD4488E-03E6-4C31-93FD-A77903516885}"/>
              </a:ext>
            </a:extLst>
          </p:cNvPr>
          <p:cNvCxnSpPr>
            <a:cxnSpLocks/>
          </p:cNvCxnSpPr>
          <p:nvPr/>
        </p:nvCxnSpPr>
        <p:spPr bwMode="auto">
          <a:xfrm>
            <a:off x="863534" y="3256534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95" descr="A picture containing computer, black, laptop, keyboard&#10;&#10;Description automatically generated">
            <a:extLst>
              <a:ext uri="{FF2B5EF4-FFF2-40B4-BE49-F238E27FC236}">
                <a16:creationId xmlns:a16="http://schemas.microsoft.com/office/drawing/2014/main" id="{E07AB1B8-57FD-4CEB-ADFD-B0F5A8C4F5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79" y="2688432"/>
            <a:ext cx="2323783" cy="1563619"/>
          </a:xfrm>
          <a:prstGeom prst="rect">
            <a:avLst/>
          </a:prstGeom>
        </p:spPr>
      </p:pic>
      <p:pic>
        <p:nvPicPr>
          <p:cNvPr id="97" name="Picture 96" descr="A picture containing computer, black, laptop, keyboard&#10;&#10;Description automatically generated">
            <a:extLst>
              <a:ext uri="{FF2B5EF4-FFF2-40B4-BE49-F238E27FC236}">
                <a16:creationId xmlns:a16="http://schemas.microsoft.com/office/drawing/2014/main" id="{DF5C607E-76A8-4D74-B8F8-CC93275A39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265" y="2688432"/>
            <a:ext cx="2325612" cy="1563619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3D46D9D1-8AE1-4A08-BB82-B1A58B9FB452}"/>
              </a:ext>
            </a:extLst>
          </p:cNvPr>
          <p:cNvSpPr txBox="1"/>
          <p:nvPr/>
        </p:nvSpPr>
        <p:spPr>
          <a:xfrm>
            <a:off x="82624" y="2197424"/>
            <a:ext cx="1882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3(I)                      </a:t>
            </a:r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FDFB638-04F7-44F3-A2B5-8D0AF0B941EF}"/>
              </a:ext>
            </a:extLst>
          </p:cNvPr>
          <p:cNvCxnSpPr>
            <a:cxnSpLocks/>
          </p:cNvCxnSpPr>
          <p:nvPr/>
        </p:nvCxnSpPr>
        <p:spPr bwMode="auto">
          <a:xfrm>
            <a:off x="863534" y="5479420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F27E22E-41F2-44B6-980E-8F3F8F759E73}"/>
              </a:ext>
            </a:extLst>
          </p:cNvPr>
          <p:cNvCxnSpPr>
            <a:cxnSpLocks/>
          </p:cNvCxnSpPr>
          <p:nvPr/>
        </p:nvCxnSpPr>
        <p:spPr bwMode="auto">
          <a:xfrm>
            <a:off x="863534" y="5619888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8" name="Picture 97" descr="A picture containing computer, black, keyboard, laptop&#10;&#10;Description automatically generated">
            <a:extLst>
              <a:ext uri="{FF2B5EF4-FFF2-40B4-BE49-F238E27FC236}">
                <a16:creationId xmlns:a16="http://schemas.microsoft.com/office/drawing/2014/main" id="{3122AF9B-CAEF-4ECB-B0AF-2C848DC16ED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5"/>
          <a:stretch/>
        </p:blipFill>
        <p:spPr>
          <a:xfrm>
            <a:off x="903301" y="4805271"/>
            <a:ext cx="2321732" cy="1561771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EA53D341-74A5-433A-B968-65A6E5847C3D}"/>
              </a:ext>
            </a:extLst>
          </p:cNvPr>
          <p:cNvSpPr txBox="1"/>
          <p:nvPr/>
        </p:nvSpPr>
        <p:spPr>
          <a:xfrm>
            <a:off x="82624" y="4324216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3(J)                 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DD7E0B-2607-3C8A-6106-2F71935939B9}"/>
              </a:ext>
            </a:extLst>
          </p:cNvPr>
          <p:cNvSpPr txBox="1"/>
          <p:nvPr/>
        </p:nvSpPr>
        <p:spPr>
          <a:xfrm>
            <a:off x="1378701" y="211670"/>
            <a:ext cx="799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mnmA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flag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131924-D4AF-265F-540D-7A4B96125A8F}"/>
              </a:ext>
            </a:extLst>
          </p:cNvPr>
          <p:cNvSpPr txBox="1"/>
          <p:nvPr/>
        </p:nvSpPr>
        <p:spPr>
          <a:xfrm>
            <a:off x="2359041" y="211670"/>
            <a:ext cx="652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D1D716-0F36-3CB6-152C-EB455D4E071E}"/>
              </a:ext>
            </a:extLst>
          </p:cNvPr>
          <p:cNvCxnSpPr>
            <a:cxnSpLocks/>
          </p:cNvCxnSpPr>
          <p:nvPr/>
        </p:nvCxnSpPr>
        <p:spPr>
          <a:xfrm>
            <a:off x="1361298" y="417495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590E52B-8D71-3C39-2B0C-C4F24D09A400}"/>
              </a:ext>
            </a:extLst>
          </p:cNvPr>
          <p:cNvCxnSpPr>
            <a:cxnSpLocks/>
          </p:cNvCxnSpPr>
          <p:nvPr/>
        </p:nvCxnSpPr>
        <p:spPr>
          <a:xfrm>
            <a:off x="2273788" y="417495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18D0D05-1420-6C98-E9A5-E2AAEF44F338}"/>
              </a:ext>
            </a:extLst>
          </p:cNvPr>
          <p:cNvSpPr txBox="1"/>
          <p:nvPr/>
        </p:nvSpPr>
        <p:spPr>
          <a:xfrm>
            <a:off x="2804107" y="37806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A2D6B-4E36-F673-4A21-47B6A4D42D2D}"/>
              </a:ext>
            </a:extLst>
          </p:cNvPr>
          <p:cNvSpPr txBox="1"/>
          <p:nvPr/>
        </p:nvSpPr>
        <p:spPr>
          <a:xfrm>
            <a:off x="1943485" y="37806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01C1F2-85DC-3B18-991D-2084402B4911}"/>
              </a:ext>
            </a:extLst>
          </p:cNvPr>
          <p:cNvSpPr txBox="1"/>
          <p:nvPr/>
        </p:nvSpPr>
        <p:spPr>
          <a:xfrm>
            <a:off x="609952" y="378067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EC9B3B-24E7-A202-C201-0EA7716B9F68}"/>
              </a:ext>
            </a:extLst>
          </p:cNvPr>
          <p:cNvSpPr txBox="1"/>
          <p:nvPr/>
        </p:nvSpPr>
        <p:spPr>
          <a:xfrm>
            <a:off x="2169444" y="37806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71B090-3134-8FAF-45DA-5662B02A337E}"/>
              </a:ext>
            </a:extLst>
          </p:cNvPr>
          <p:cNvSpPr txBox="1"/>
          <p:nvPr/>
        </p:nvSpPr>
        <p:spPr>
          <a:xfrm>
            <a:off x="1626154" y="37806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3’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6C3814-E0E0-D2C3-807A-A6C70515B5B4}"/>
              </a:ext>
            </a:extLst>
          </p:cNvPr>
          <p:cNvSpPr txBox="1"/>
          <p:nvPr/>
        </p:nvSpPr>
        <p:spPr>
          <a:xfrm>
            <a:off x="2486775" y="37806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3’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5A5169-57BF-96B1-F4DF-7DE4FBD232D5}"/>
              </a:ext>
            </a:extLst>
          </p:cNvPr>
          <p:cNvSpPr txBox="1"/>
          <p:nvPr/>
        </p:nvSpPr>
        <p:spPr>
          <a:xfrm>
            <a:off x="1308823" y="37806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1C26B7-DB3D-998D-46B5-2BF2431101C2}"/>
              </a:ext>
            </a:extLst>
          </p:cNvPr>
          <p:cNvSpPr txBox="1"/>
          <p:nvPr/>
        </p:nvSpPr>
        <p:spPr>
          <a:xfrm>
            <a:off x="609952" y="2500185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206F6C3-E1BD-A9A0-03B2-02BCB7AE0617}"/>
              </a:ext>
            </a:extLst>
          </p:cNvPr>
          <p:cNvSpPr txBox="1"/>
          <p:nvPr/>
        </p:nvSpPr>
        <p:spPr>
          <a:xfrm>
            <a:off x="1376501" y="2341057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mnmA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D3803CC-8D16-6AD1-B2BD-B558EDA01324}"/>
              </a:ext>
            </a:extLst>
          </p:cNvPr>
          <p:cNvSpPr txBox="1"/>
          <p:nvPr/>
        </p:nvSpPr>
        <p:spPr>
          <a:xfrm>
            <a:off x="2353255" y="2341057"/>
            <a:ext cx="698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426B2DE-E2EA-E93C-CE53-FB61C525AFD7}"/>
              </a:ext>
            </a:extLst>
          </p:cNvPr>
          <p:cNvGrpSpPr/>
          <p:nvPr/>
        </p:nvGrpSpPr>
        <p:grpSpPr>
          <a:xfrm>
            <a:off x="1152888" y="2500185"/>
            <a:ext cx="2062740" cy="246222"/>
            <a:chOff x="491471" y="1101775"/>
            <a:chExt cx="2062740" cy="24622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FDDB55B-DD28-1388-37B3-C588BFAE19B3}"/>
                </a:ext>
              </a:extLst>
            </p:cNvPr>
            <p:cNvSpPr txBox="1"/>
            <p:nvPr/>
          </p:nvSpPr>
          <p:spPr>
            <a:xfrm>
              <a:off x="1491756" y="1101776"/>
              <a:ext cx="36901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0DC28AE-1018-53F1-29FA-552BB501F2E3}"/>
                </a:ext>
              </a:extLst>
            </p:cNvPr>
            <p:cNvSpPr txBox="1"/>
            <p:nvPr/>
          </p:nvSpPr>
          <p:spPr>
            <a:xfrm>
              <a:off x="1737454" y="1101776"/>
              <a:ext cx="36901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D57F440-157A-F807-E3E8-BA87C84633CB}"/>
                </a:ext>
              </a:extLst>
            </p:cNvPr>
            <p:cNvSpPr txBox="1"/>
            <p:nvPr/>
          </p:nvSpPr>
          <p:spPr>
            <a:xfrm>
              <a:off x="2030780" y="1101776"/>
              <a:ext cx="28405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25FE14E-B2BD-08ED-760F-D67DE4864C80}"/>
                </a:ext>
              </a:extLst>
            </p:cNvPr>
            <p:cNvSpPr txBox="1"/>
            <p:nvPr/>
          </p:nvSpPr>
          <p:spPr>
            <a:xfrm>
              <a:off x="2267728" y="1101776"/>
              <a:ext cx="2864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3FBB7BC-8165-E91C-981A-5233F2D79156}"/>
                </a:ext>
              </a:extLst>
            </p:cNvPr>
            <p:cNvSpPr txBox="1"/>
            <p:nvPr/>
          </p:nvSpPr>
          <p:spPr>
            <a:xfrm>
              <a:off x="491471" y="1101775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6E16EF2-F00A-6520-56B3-76BE098D4E34}"/>
                </a:ext>
              </a:extLst>
            </p:cNvPr>
            <p:cNvSpPr txBox="1"/>
            <p:nvPr/>
          </p:nvSpPr>
          <p:spPr>
            <a:xfrm>
              <a:off x="732407" y="1101775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FBDAF86-F469-04B8-B78D-401711F2A6B7}"/>
                </a:ext>
              </a:extLst>
            </p:cNvPr>
            <p:cNvSpPr txBox="1"/>
            <p:nvPr/>
          </p:nvSpPr>
          <p:spPr>
            <a:xfrm>
              <a:off x="1030497" y="1101775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72C5A49-189B-FD5C-2C2B-FA248B08A446}"/>
                </a:ext>
              </a:extLst>
            </p:cNvPr>
            <p:cNvSpPr txBox="1"/>
            <p:nvPr/>
          </p:nvSpPr>
          <p:spPr>
            <a:xfrm>
              <a:off x="1267443" y="1101775"/>
              <a:ext cx="2999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E97F250-D753-B724-6809-56FC1BB424A5}"/>
              </a:ext>
            </a:extLst>
          </p:cNvPr>
          <p:cNvCxnSpPr>
            <a:cxnSpLocks/>
          </p:cNvCxnSpPr>
          <p:nvPr/>
        </p:nvCxnSpPr>
        <p:spPr>
          <a:xfrm>
            <a:off x="1243337" y="2543449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31AF347-888C-08CE-E25B-F81D995C47D1}"/>
              </a:ext>
            </a:extLst>
          </p:cNvPr>
          <p:cNvCxnSpPr>
            <a:cxnSpLocks/>
          </p:cNvCxnSpPr>
          <p:nvPr/>
        </p:nvCxnSpPr>
        <p:spPr>
          <a:xfrm>
            <a:off x="2245357" y="2543449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132A365-1292-F27D-BCEA-ECA4225481BA}"/>
              </a:ext>
            </a:extLst>
          </p:cNvPr>
          <p:cNvSpPr txBox="1"/>
          <p:nvPr/>
        </p:nvSpPr>
        <p:spPr>
          <a:xfrm>
            <a:off x="1419910" y="4449571"/>
            <a:ext cx="636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mnmA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D9B7A7B-2D62-FD19-4C6D-9D7BA3313C7A}"/>
              </a:ext>
            </a:extLst>
          </p:cNvPr>
          <p:cNvSpPr txBox="1"/>
          <p:nvPr/>
        </p:nvSpPr>
        <p:spPr>
          <a:xfrm>
            <a:off x="2324248" y="4449571"/>
            <a:ext cx="652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F6026ED-CDF5-7364-0ACB-B8D8566BB9C0}"/>
              </a:ext>
            </a:extLst>
          </p:cNvPr>
          <p:cNvCxnSpPr>
            <a:cxnSpLocks/>
          </p:cNvCxnSpPr>
          <p:nvPr/>
        </p:nvCxnSpPr>
        <p:spPr>
          <a:xfrm>
            <a:off x="1326505" y="4655396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2EBB7B4-8C2F-8F09-500B-D0B8BAF651C2}"/>
              </a:ext>
            </a:extLst>
          </p:cNvPr>
          <p:cNvCxnSpPr>
            <a:cxnSpLocks/>
          </p:cNvCxnSpPr>
          <p:nvPr/>
        </p:nvCxnSpPr>
        <p:spPr>
          <a:xfrm>
            <a:off x="2238995" y="4655396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B7624C33-41BB-A89E-4EDC-D9084F2702A0}"/>
              </a:ext>
            </a:extLst>
          </p:cNvPr>
          <p:cNvSpPr txBox="1"/>
          <p:nvPr/>
        </p:nvSpPr>
        <p:spPr>
          <a:xfrm>
            <a:off x="2190601" y="461596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A680C1E-4CAA-BF63-003C-B88E5E034E77}"/>
              </a:ext>
            </a:extLst>
          </p:cNvPr>
          <p:cNvSpPr txBox="1"/>
          <p:nvPr/>
        </p:nvSpPr>
        <p:spPr>
          <a:xfrm>
            <a:off x="2491865" y="4615968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746A1DC-F5C7-2DF9-4A98-3634DCACF7D5}"/>
              </a:ext>
            </a:extLst>
          </p:cNvPr>
          <p:cNvSpPr txBox="1"/>
          <p:nvPr/>
        </p:nvSpPr>
        <p:spPr>
          <a:xfrm>
            <a:off x="2793129" y="4615968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99D2BA6-81D7-3B7F-18F5-DDF15820F38C}"/>
              </a:ext>
            </a:extLst>
          </p:cNvPr>
          <p:cNvSpPr txBox="1"/>
          <p:nvPr/>
        </p:nvSpPr>
        <p:spPr>
          <a:xfrm>
            <a:off x="1315346" y="461596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5F36335-B9E4-B7F3-97BB-9AB5A88796A8}"/>
              </a:ext>
            </a:extLst>
          </p:cNvPr>
          <p:cNvSpPr txBox="1"/>
          <p:nvPr/>
        </p:nvSpPr>
        <p:spPr>
          <a:xfrm>
            <a:off x="1595242" y="4615968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339F431-3C42-05C9-9043-95A341A105A8}"/>
              </a:ext>
            </a:extLst>
          </p:cNvPr>
          <p:cNvSpPr txBox="1"/>
          <p:nvPr/>
        </p:nvSpPr>
        <p:spPr>
          <a:xfrm>
            <a:off x="1891273" y="4615968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4BB2168-A3E2-5B91-D72C-6B271D9E9F43}"/>
              </a:ext>
            </a:extLst>
          </p:cNvPr>
          <p:cNvSpPr txBox="1"/>
          <p:nvPr/>
        </p:nvSpPr>
        <p:spPr>
          <a:xfrm>
            <a:off x="609952" y="4615968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123" name="TextBox 74">
            <a:extLst>
              <a:ext uri="{FF2B5EF4-FFF2-40B4-BE49-F238E27FC236}">
                <a16:creationId xmlns:a16="http://schemas.microsoft.com/office/drawing/2014/main" id="{F31E06DF-3A76-8426-FCAF-1C69DF537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439" y="1558643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24" name="TextBox 75">
            <a:extLst>
              <a:ext uri="{FF2B5EF4-FFF2-40B4-BE49-F238E27FC236}">
                <a16:creationId xmlns:a16="http://schemas.microsoft.com/office/drawing/2014/main" id="{84EC359C-3A31-4EF6-8746-708FFE9215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174" y="1787248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125" name="TextBox 74">
            <a:extLst>
              <a:ext uri="{FF2B5EF4-FFF2-40B4-BE49-F238E27FC236}">
                <a16:creationId xmlns:a16="http://schemas.microsoft.com/office/drawing/2014/main" id="{BFAF60FB-B58F-EFFB-DFDF-BABB1397A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439" y="3020375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26" name="TextBox 75">
            <a:extLst>
              <a:ext uri="{FF2B5EF4-FFF2-40B4-BE49-F238E27FC236}">
                <a16:creationId xmlns:a16="http://schemas.microsoft.com/office/drawing/2014/main" id="{FF279C82-462D-E680-E1F1-4956EF407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174" y="3134674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127" name="TextBox 74">
            <a:extLst>
              <a:ext uri="{FF2B5EF4-FFF2-40B4-BE49-F238E27FC236}">
                <a16:creationId xmlns:a16="http://schemas.microsoft.com/office/drawing/2014/main" id="{42842EDD-6EAA-11F6-3F1D-452395FA7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439" y="5354748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28" name="TextBox 75">
            <a:extLst>
              <a:ext uri="{FF2B5EF4-FFF2-40B4-BE49-F238E27FC236}">
                <a16:creationId xmlns:a16="http://schemas.microsoft.com/office/drawing/2014/main" id="{4248C632-4C7B-9905-9983-415D160A4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174" y="5507149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pic>
        <p:nvPicPr>
          <p:cNvPr id="131" name="Picture 130" descr="A picture containing computer, black, keyboard, laptop&#10;&#10;Description automatically generated">
            <a:extLst>
              <a:ext uri="{FF2B5EF4-FFF2-40B4-BE49-F238E27FC236}">
                <a16:creationId xmlns:a16="http://schemas.microsoft.com/office/drawing/2014/main" id="{1FB76169-C95D-9B19-95D9-917CDABBDC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5"/>
          <a:stretch/>
        </p:blipFill>
        <p:spPr>
          <a:xfrm>
            <a:off x="3776265" y="4805271"/>
            <a:ext cx="2321732" cy="156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900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2978</TotalTime>
  <Words>101</Words>
  <Application>Microsoft Office PowerPoint</Application>
  <PresentationFormat>Letter Paper (8.5x11 in)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AEM Rubayet Elahi</dc:creator>
  <cp:lastModifiedBy>Rubayet Elahi</cp:lastModifiedBy>
  <cp:revision>74</cp:revision>
  <dcterms:created xsi:type="dcterms:W3CDTF">2022-07-12T04:12:26Z</dcterms:created>
  <dcterms:modified xsi:type="dcterms:W3CDTF">2023-04-13T02:12:10Z</dcterms:modified>
</cp:coreProperties>
</file>